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Banned/challenged books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Pre-Reading: Fahrenheit 451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7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310" y="141890"/>
            <a:ext cx="11508828" cy="930165"/>
          </a:xfrm>
        </p:spPr>
        <p:txBody>
          <a:bodyPr/>
          <a:lstStyle/>
          <a:p>
            <a:r>
              <a:rPr lang="en-US" dirty="0" smtClean="0"/>
              <a:t>Banned/challenged books activity: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1340069"/>
            <a:ext cx="11351172" cy="510802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You may work on your own or with a partner to complete the following questions. For questions 2-4, use a computer to help answer the questions.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What reasons might be given for banning or challenging a book? List at least 5 reasons.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List 5 young adult novels that have been challenged or banned. For each novel, give us a brief summary of what the novel is about and reasons as to why it has been challenged or banned.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Why might a particular group or person want to protect a child from some of the ideas in challenged or banned books?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Why might it be important for students to read books that explore controversial or sensitive topics?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Do you agree with the banning of books? Why or why not?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Be ready to discuss your findings and thoughts.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926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</TotalTime>
  <Words>159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Banned/challenged books </vt:lpstr>
      <vt:lpstr>Banned/challenged books activity: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Banned/challenged books</dc:title>
  <dc:creator>Stetka, Meghan</dc:creator>
  <cp:lastModifiedBy>Stetka, Meghan</cp:lastModifiedBy>
  <cp:revision>2</cp:revision>
  <dcterms:created xsi:type="dcterms:W3CDTF">2019-08-02T15:04:41Z</dcterms:created>
  <dcterms:modified xsi:type="dcterms:W3CDTF">2019-08-02T15:17:29Z</dcterms:modified>
</cp:coreProperties>
</file>